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33DE3-0F31-A4C4-C77C-C5F1BE49C099}" v="1" dt="2024-10-09T20:38:40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15</cp:revision>
  <dcterms:created xsi:type="dcterms:W3CDTF">2024-10-03T13:23:06Z</dcterms:created>
  <dcterms:modified xsi:type="dcterms:W3CDTF">2024-10-09T20:38:47Z</dcterms:modified>
</cp:coreProperties>
</file>